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3" r:id="rId2"/>
  </p:sldMasterIdLst>
  <p:sldIdLst>
    <p:sldId id="259" r:id="rId3"/>
    <p:sldId id="260" r:id="rId4"/>
    <p:sldId id="261" r:id="rId5"/>
  </p:sldIdLst>
  <p:sldSz cx="12192000" cy="6858000"/>
  <p:notesSz cx="6858000" cy="9144000"/>
  <p:defaultTextStyle>
    <a:defPPr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74"/>
  </p:normalViewPr>
  <p:slideViewPr>
    <p:cSldViewPr snapToGrid="0" snapToObjects="1">
      <p:cViewPr varScale="1">
        <p:scale>
          <a:sx n="127" d="100"/>
          <a:sy n="127" d="100"/>
        </p:scale>
        <p:origin x="4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子標題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358790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en-US" altLang="zh-TW"/>
              <a:t>Click to edit Master text styles</a:t>
            </a:r>
          </a:p>
          <a:p>
            <a:pPr lvl="1"/>
            <a:r>
              <a:rPr kumimoji="1" lang="en-US" altLang="zh-TW"/>
              <a:t>Second level</a:t>
            </a:r>
          </a:p>
          <a:p>
            <a:pPr lvl="2"/>
            <a:r>
              <a:rPr kumimoji="1" lang="en-US" altLang="zh-TW"/>
              <a:t>Third level</a:t>
            </a:r>
          </a:p>
          <a:p>
            <a:pPr lvl="3"/>
            <a:r>
              <a:rPr kumimoji="1" lang="en-US" altLang="zh-TW"/>
              <a:t>Fourth level</a:t>
            </a:r>
          </a:p>
          <a:p>
            <a:pPr lvl="4"/>
            <a:r>
              <a:rPr kumimoji="1" lang="en-US" altLang="zh-TW"/>
              <a:t>Fifth level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98280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en-US" altLang="zh-TW"/>
              <a:t>Click to edit Master text styles</a:t>
            </a:r>
          </a:p>
          <a:p>
            <a:pPr lvl="1"/>
            <a:r>
              <a:rPr kumimoji="1" lang="en-US" altLang="zh-TW"/>
              <a:t>Second level</a:t>
            </a:r>
          </a:p>
          <a:p>
            <a:pPr lvl="2"/>
            <a:r>
              <a:rPr kumimoji="1" lang="en-US" altLang="zh-TW"/>
              <a:t>Third level</a:t>
            </a:r>
          </a:p>
          <a:p>
            <a:pPr lvl="3"/>
            <a:r>
              <a:rPr kumimoji="1" lang="en-US" altLang="zh-TW"/>
              <a:t>Fourth level</a:t>
            </a:r>
          </a:p>
          <a:p>
            <a:pPr lvl="4"/>
            <a:r>
              <a:rPr kumimoji="1" lang="en-US" altLang="zh-TW"/>
              <a:t>Fifth level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991293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59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1"/>
          </a:xfr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1"/>
          </a:xfrm>
        </p:spPr>
        <p:txBody>
          <a:bodyPr/>
          <a:lstStyle/>
          <a:p>
            <a:endParaRPr lang="en-JP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1"/>
          </a:xfr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238687982"/>
      </p:ext>
    </p:extLst>
  </p:cSld>
  <p:clrMapOvr>
    <a:masterClrMapping/>
  </p:clrMapOvr>
  <p:transition>
    <p:newsfla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/>
              <a:t>Click to edit Master subtitle style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726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753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977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0335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3273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5728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665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en-US" altLang="zh-TW"/>
              <a:t>Click to edit Master text styles</a:t>
            </a:r>
          </a:p>
          <a:p>
            <a:pPr lvl="1"/>
            <a:r>
              <a:rPr kumimoji="1" lang="en-US" altLang="zh-TW"/>
              <a:t>Second level</a:t>
            </a:r>
          </a:p>
          <a:p>
            <a:pPr lvl="2"/>
            <a:r>
              <a:rPr kumimoji="1" lang="en-US" altLang="zh-TW"/>
              <a:t>Third level</a:t>
            </a:r>
          </a:p>
          <a:p>
            <a:pPr lvl="3"/>
            <a:r>
              <a:rPr kumimoji="1" lang="en-US" altLang="zh-TW"/>
              <a:t>Fourth level</a:t>
            </a:r>
          </a:p>
          <a:p>
            <a:pPr lvl="4"/>
            <a:r>
              <a:rPr kumimoji="1" lang="en-US" altLang="zh-TW"/>
              <a:t>Fifth level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3953602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667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kumimoji="1" lang="en-US" altLang="ja-JP"/>
              <a:t>Click icon to add picture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4860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3476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609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58478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  <a:p>
            <a:pPr lvl="1"/>
            <a:r>
              <a:rPr kumimoji="1" lang="en-US" altLang="zh-TW"/>
              <a:t>Second level</a:t>
            </a:r>
          </a:p>
          <a:p>
            <a:pPr lvl="2"/>
            <a:r>
              <a:rPr kumimoji="1" lang="en-US" altLang="zh-TW"/>
              <a:t>Third level</a:t>
            </a:r>
          </a:p>
          <a:p>
            <a:pPr lvl="3"/>
            <a:r>
              <a:rPr kumimoji="1" lang="en-US" altLang="zh-TW"/>
              <a:t>Fourth level</a:t>
            </a:r>
          </a:p>
          <a:p>
            <a:pPr lvl="4"/>
            <a:r>
              <a:rPr kumimoji="1" lang="en-US" altLang="zh-TW"/>
              <a:t>Fifth level</a:t>
            </a:r>
            <a:endParaRPr kumimoji="1"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  <a:p>
            <a:pPr lvl="1"/>
            <a:r>
              <a:rPr kumimoji="1" lang="en-US" altLang="zh-TW"/>
              <a:t>Second level</a:t>
            </a:r>
          </a:p>
          <a:p>
            <a:pPr lvl="2"/>
            <a:r>
              <a:rPr kumimoji="1" lang="en-US" altLang="zh-TW"/>
              <a:t>Third level</a:t>
            </a:r>
          </a:p>
          <a:p>
            <a:pPr lvl="3"/>
            <a:r>
              <a:rPr kumimoji="1" lang="en-US" altLang="zh-TW"/>
              <a:t>Fourth level</a:t>
            </a:r>
          </a:p>
          <a:p>
            <a:pPr lvl="4"/>
            <a:r>
              <a:rPr kumimoji="1" lang="en-US" altLang="zh-TW"/>
              <a:t>Fifth level</a:t>
            </a:r>
            <a:endParaRPr kumimoji="1"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907977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  <a:p>
            <a:pPr lvl="1"/>
            <a:r>
              <a:rPr kumimoji="1" lang="en-US" altLang="zh-TW"/>
              <a:t>Second level</a:t>
            </a:r>
          </a:p>
          <a:p>
            <a:pPr lvl="2"/>
            <a:r>
              <a:rPr kumimoji="1" lang="en-US" altLang="zh-TW"/>
              <a:t>Third level</a:t>
            </a:r>
          </a:p>
          <a:p>
            <a:pPr lvl="3"/>
            <a:r>
              <a:rPr kumimoji="1" lang="en-US" altLang="zh-TW"/>
              <a:t>Fourth level</a:t>
            </a:r>
          </a:p>
          <a:p>
            <a:pPr lvl="4"/>
            <a:r>
              <a:rPr kumimoji="1" lang="en-US" altLang="zh-TW"/>
              <a:t>Fifth level</a:t>
            </a:r>
            <a:endParaRPr kumimoji="1"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  <a:p>
            <a:pPr lvl="1"/>
            <a:r>
              <a:rPr kumimoji="1" lang="en-US" altLang="zh-TW"/>
              <a:t>Second level</a:t>
            </a:r>
          </a:p>
          <a:p>
            <a:pPr lvl="2"/>
            <a:r>
              <a:rPr kumimoji="1" lang="en-US" altLang="zh-TW"/>
              <a:t>Third level</a:t>
            </a:r>
          </a:p>
          <a:p>
            <a:pPr lvl="3"/>
            <a:r>
              <a:rPr kumimoji="1" lang="en-US" altLang="zh-TW"/>
              <a:t>Fourth level</a:t>
            </a:r>
          </a:p>
          <a:p>
            <a:pPr lvl="4"/>
            <a:r>
              <a:rPr kumimoji="1" lang="en-US" altLang="zh-TW"/>
              <a:t>Fifth level</a:t>
            </a:r>
            <a:endParaRPr kumimoji="1"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592647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4285321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31649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  <a:prstGeom prst="rect">
            <a:avLst/>
          </a:prstGeo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  <a:p>
            <a:pPr lvl="1"/>
            <a:r>
              <a:rPr kumimoji="1" lang="en-US" altLang="zh-TW"/>
              <a:t>Second level</a:t>
            </a:r>
          </a:p>
          <a:p>
            <a:pPr lvl="2"/>
            <a:r>
              <a:rPr kumimoji="1" lang="en-US" altLang="zh-TW"/>
              <a:t>Third level</a:t>
            </a:r>
          </a:p>
          <a:p>
            <a:pPr lvl="3"/>
            <a:r>
              <a:rPr kumimoji="1" lang="en-US" altLang="zh-TW"/>
              <a:t>Fourth level</a:t>
            </a:r>
          </a:p>
          <a:p>
            <a:pPr lvl="4"/>
            <a:r>
              <a:rPr kumimoji="1" lang="en-US" altLang="zh-TW"/>
              <a:t>Fifth level</a:t>
            </a:r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617140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  <a:prstGeom prst="rect">
            <a:avLst/>
          </a:prstGeo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en-US" altLang="zh-TW"/>
              <a:t>Click to edit Master title style</a:t>
            </a:r>
            <a:endParaRPr kumimoji="1"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kumimoji="1" lang="en-US" altLang="zh-TW"/>
              <a:t>Click icon to add picture</a:t>
            </a:r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kumimoji="1" lang="en-US" altLang="zh-TW"/>
              <a:t>Click to edit Master text styles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C9828B1-69B2-7446-9B80-F7F5EC3BC0EE}" type="datetimeFigureOut">
              <a:rPr lang="en-JP" smtClean="0"/>
              <a:t>3/30/20</a:t>
            </a:fld>
            <a:endParaRPr lang="en-JP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JP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309559-1B2D-D342-9071-C048A3BC8604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680695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 descr="Second Page.jpg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9" t="6058" r="6085" b="9730"/>
          <a:stretch>
            <a:fillRect/>
          </a:stretch>
        </p:blipFill>
        <p:spPr>
          <a:xfrm>
            <a:off x="0" y="-3273"/>
            <a:ext cx="12192000" cy="6870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583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 panose="020B0604020202020204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 panose="020B0604020202020204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 panose="020B0604020202020204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 panose="020B0604020202020204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 panose="020B0604020202020204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 panose="020B0604020202020204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 panose="020B0604020202020204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 panose="020B0604020202020204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2968F-2422-477E-8A4D-876019E1956E}" type="datetimeFigureOut">
              <a:rPr kumimoji="1" lang="ja-JP" altLang="en-US" smtClean="0"/>
              <a:t>2020/3/30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60781-828D-4503-85C5-B3FD8CB77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41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3ACD71B-E6B9-8F44-B703-81D5E4A45095}"/>
              </a:ext>
            </a:extLst>
          </p:cNvPr>
          <p:cNvSpPr txBox="1">
            <a:spLocks noChangeArrowheads="1"/>
          </p:cNvSpPr>
          <p:nvPr/>
        </p:nvSpPr>
        <p:spPr>
          <a:xfrm>
            <a:off x="458680" y="426106"/>
            <a:ext cx="11449455" cy="6346484"/>
          </a:xfrm>
          <a:prstGeom prst="rect">
            <a:avLst/>
          </a:prstGeom>
        </p:spPr>
        <p:txBody>
          <a:bodyPr/>
          <a:lstStyle>
            <a:lvl1pPr marL="0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42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373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1056"/>
              </a:spcBef>
            </a:pPr>
            <a:r>
              <a:rPr lang="en-US" altLang="zh-CN" sz="48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31.</a:t>
            </a:r>
            <a:r>
              <a:rPr lang="zh-TW" altLang="en-US" sz="48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流淚撒種</a:t>
            </a:r>
            <a:endParaRPr lang="zh-CN" altLang="en-US" sz="4800" b="1" dirty="0">
              <a:solidFill>
                <a:srgbClr val="FF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zh-CN" altLang="en-US" sz="42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zh-CN" sz="42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42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r>
              <a:rPr lang="zh-TW" altLang="en-US" sz="42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雖有時你祈禱</a:t>
            </a:r>
            <a:r>
              <a:rPr lang="zh-CN" altLang="en-US" sz="42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似乎都無效，</a:t>
            </a:r>
            <a:endParaRPr lang="en-US" altLang="zh-CN" sz="4200" b="1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zh-CN" altLang="en-US" sz="42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你的信心幾乎被毀掉，</a:t>
            </a:r>
            <a:endParaRPr lang="en-US" altLang="zh-CN" sz="4200" b="1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zh-CN" altLang="en-US" sz="42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你的心極憂傷，似乎已破碎，</a:t>
            </a:r>
            <a:endParaRPr lang="en-US" altLang="zh-CN" sz="4200" b="1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zh-CN" altLang="en-US" sz="42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但流淚撒種，必歡呼收割。</a:t>
            </a:r>
            <a:endParaRPr lang="en-US" altLang="zh-CN" sz="4200" b="1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zh-CN" altLang="en-US" sz="4200" b="1" dirty="0">
                <a:solidFill>
                  <a:srgbClr val="0070C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流淚撒種必歡呼收割，因神仍坐寶座，</a:t>
            </a:r>
            <a:endParaRPr lang="en-US" altLang="zh-CN" sz="4200" b="1" dirty="0">
              <a:solidFill>
                <a:srgbClr val="0070C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zh-CN" altLang="en-US" sz="4200" b="1" dirty="0">
                <a:solidFill>
                  <a:srgbClr val="0070C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你的心似破碎 因不停祈禱，</a:t>
            </a:r>
            <a:endParaRPr lang="en-US" altLang="zh-CN" sz="4200" b="1" dirty="0">
              <a:solidFill>
                <a:srgbClr val="0070C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zh-CN" altLang="en-US" sz="4200" b="1" dirty="0">
                <a:solidFill>
                  <a:srgbClr val="0070C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但流淚撒種，必歡呼收割！</a:t>
            </a:r>
            <a:endParaRPr lang="en-US" altLang="zh-CN" sz="4200" b="1" dirty="0">
              <a:solidFill>
                <a:srgbClr val="0070C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07232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3ACD71B-E6B9-8F44-B703-81D5E4A45095}"/>
              </a:ext>
            </a:extLst>
          </p:cNvPr>
          <p:cNvSpPr txBox="1">
            <a:spLocks noChangeArrowheads="1"/>
          </p:cNvSpPr>
          <p:nvPr/>
        </p:nvSpPr>
        <p:spPr>
          <a:xfrm>
            <a:off x="498873" y="365815"/>
            <a:ext cx="11449455" cy="5914404"/>
          </a:xfrm>
          <a:prstGeom prst="rect">
            <a:avLst/>
          </a:prstGeom>
        </p:spPr>
        <p:txBody>
          <a:bodyPr/>
          <a:lstStyle>
            <a:lvl1pPr marL="0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42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373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zh-CN" altLang="en-US" sz="42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zh-CN" sz="42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42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4200" b="1" dirty="0">
              <a:solidFill>
                <a:srgbClr val="FF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zh-TW" altLang="en-US" sz="42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雖有時心絕望天色似茫茫</a:t>
            </a:r>
            <a:r>
              <a:rPr lang="zh-CN" altLang="en-US" sz="42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endParaRPr lang="en-US" altLang="zh-CN" sz="4200" b="1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zh-CN" altLang="en-US" sz="42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你是否仍不住在祈禱？</a:t>
            </a:r>
            <a:endParaRPr lang="en-US" altLang="zh-CN" sz="4200" b="1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zh-CN" altLang="en-US" sz="42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你是否知道主在寶座施恩？</a:t>
            </a:r>
            <a:endParaRPr lang="en-US" altLang="zh-CN" sz="4200" b="1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zh-CN" altLang="en-US" sz="42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流淚撒種的，必歡呼收割。</a:t>
            </a:r>
            <a:endParaRPr lang="en-US" altLang="zh-CN" sz="4200" b="1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zh-CN" altLang="en-US" sz="4200" b="1" dirty="0">
                <a:solidFill>
                  <a:srgbClr val="0070C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流淚撒種必歡呼收割，因神仍坐寶座，</a:t>
            </a:r>
            <a:endParaRPr lang="en-US" altLang="zh-CN" sz="4200" b="1" dirty="0">
              <a:solidFill>
                <a:srgbClr val="0070C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zh-CN" altLang="en-US" sz="4200" b="1" dirty="0">
                <a:solidFill>
                  <a:srgbClr val="0070C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你的心似破碎 因不停祈禱，</a:t>
            </a:r>
            <a:endParaRPr lang="en-US" altLang="zh-CN" sz="4200" b="1" dirty="0">
              <a:solidFill>
                <a:srgbClr val="0070C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zh-CN" altLang="en-US" sz="4200" b="1" dirty="0">
                <a:solidFill>
                  <a:srgbClr val="0070C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但流淚撒種，必歡呼收割！</a:t>
            </a:r>
            <a:endParaRPr lang="en-US" altLang="zh-CN" sz="4200" b="1" dirty="0">
              <a:solidFill>
                <a:srgbClr val="0070C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06863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3ACD71B-E6B9-8F44-B703-81D5E4A45095}"/>
              </a:ext>
            </a:extLst>
          </p:cNvPr>
          <p:cNvSpPr txBox="1">
            <a:spLocks noChangeArrowheads="1"/>
          </p:cNvSpPr>
          <p:nvPr/>
        </p:nvSpPr>
        <p:spPr>
          <a:xfrm>
            <a:off x="498873" y="365815"/>
            <a:ext cx="11449455" cy="5914404"/>
          </a:xfrm>
          <a:prstGeom prst="rect">
            <a:avLst/>
          </a:prstGeom>
        </p:spPr>
        <p:txBody>
          <a:bodyPr/>
          <a:lstStyle>
            <a:lvl1pPr marL="0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42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373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609585" rtl="0" eaLnBrk="1" latinLnBrk="0" hangingPunct="1">
              <a:spcBef>
                <a:spcPct val="20000"/>
              </a:spcBef>
              <a:buFont typeface="Arial" panose="020B0604020202020204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zh-CN" altLang="en-US" sz="42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zh-CN" sz="42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CN" altLang="en-US" sz="42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4200" b="1" dirty="0">
              <a:solidFill>
                <a:srgbClr val="FF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zh-TW" altLang="en-US" sz="42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禱告時你曾否心中有懷疑</a:t>
            </a:r>
            <a:r>
              <a:rPr lang="zh-CN" altLang="en-US" sz="42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？</a:t>
            </a:r>
            <a:endParaRPr lang="en-US" altLang="zh-CN" sz="4200" b="1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zh-TW" altLang="en-US" sz="42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這世界是否令你煩惱</a:t>
            </a:r>
            <a:r>
              <a:rPr lang="zh-CN" altLang="en-US" sz="42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？</a:t>
            </a:r>
            <a:endParaRPr lang="en-US" altLang="zh-CN" sz="4200" b="1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zh-CN" altLang="en-US" sz="42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當舉目仰望主，祂就在身旁，</a:t>
            </a:r>
            <a:endParaRPr lang="en-US" altLang="zh-CN" sz="4200" b="1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zh-CN" altLang="en-US" sz="42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流淚撒種的，必歡呼收割。</a:t>
            </a:r>
            <a:endParaRPr lang="en-US" altLang="zh-CN" sz="4200" b="1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zh-CN" altLang="en-US" sz="4200" b="1" dirty="0">
                <a:solidFill>
                  <a:srgbClr val="0070C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流淚撒種必歡呼收割，因神仍坐寶座，</a:t>
            </a:r>
            <a:endParaRPr lang="en-US" altLang="zh-CN" sz="4200" b="1" dirty="0">
              <a:solidFill>
                <a:srgbClr val="0070C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zh-CN" altLang="en-US" sz="4200" b="1" dirty="0">
                <a:solidFill>
                  <a:srgbClr val="0070C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你的心似破碎 因不停祈禱，</a:t>
            </a:r>
            <a:endParaRPr lang="en-US" altLang="zh-CN" sz="4200" b="1" dirty="0">
              <a:solidFill>
                <a:srgbClr val="0070C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zh-CN" altLang="en-US" sz="4200" b="1" dirty="0">
                <a:solidFill>
                  <a:srgbClr val="0070C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但流淚撒種，必歡呼收割！</a:t>
            </a:r>
            <a:endParaRPr lang="en-US" altLang="zh-CN" sz="4200" b="1" dirty="0">
              <a:solidFill>
                <a:srgbClr val="0070C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6799181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me1" id="{3069717A-3601-A04E-86D4-76FF53DC6CA2}" vid="{92571DAB-98E7-BA4E-8B25-733F3B57BFDF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OCCJ PPT Theme</Template>
  <TotalTime>315</TotalTime>
  <Words>195</Words>
  <Application>Microsoft Macintosh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SimSun</vt:lpstr>
      <vt:lpstr>Arial</vt:lpstr>
      <vt:lpstr>Calibri</vt:lpstr>
      <vt:lpstr>Theme1</vt:lpstr>
      <vt:lpstr>Office ​​テーマ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 Sherry Aakane</dc:creator>
  <cp:lastModifiedBy>Sai Sherry Aakane</cp:lastModifiedBy>
  <cp:revision>67</cp:revision>
  <dcterms:created xsi:type="dcterms:W3CDTF">2020-03-30T06:30:23Z</dcterms:created>
  <dcterms:modified xsi:type="dcterms:W3CDTF">2020-03-30T14:18:50Z</dcterms:modified>
</cp:coreProperties>
</file>